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A7C08-BF70-4E38-A709-E3DDFA0DFD5B}" v="25" dt="2021-09-08T08:22:57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Qureshi" userId="ec12d7e8-4a7e-45a4-bae6-592d9dbd39d9" providerId="ADAL" clId="{44FA7C08-BF70-4E38-A709-E3DDFA0DFD5B}"/>
    <pc:docChg chg="undo custSel addSld delSld modSld">
      <pc:chgData name="Sam Qureshi" userId="ec12d7e8-4a7e-45a4-bae6-592d9dbd39d9" providerId="ADAL" clId="{44FA7C08-BF70-4E38-A709-E3DDFA0DFD5B}" dt="2021-09-08T08:23:01.881" v="402" actId="47"/>
      <pc:docMkLst>
        <pc:docMk/>
      </pc:docMkLst>
      <pc:sldChg chg="addSp delSp modSp new mod setBg">
        <pc:chgData name="Sam Qureshi" userId="ec12d7e8-4a7e-45a4-bae6-592d9dbd39d9" providerId="ADAL" clId="{44FA7C08-BF70-4E38-A709-E3DDFA0DFD5B}" dt="2021-09-07T14:06:26.259" v="6" actId="26606"/>
        <pc:sldMkLst>
          <pc:docMk/>
          <pc:sldMk cId="366831809" sldId="265"/>
        </pc:sldMkLst>
        <pc:spChg chg="mod">
          <ac:chgData name="Sam Qureshi" userId="ec12d7e8-4a7e-45a4-bae6-592d9dbd39d9" providerId="ADAL" clId="{44FA7C08-BF70-4E38-A709-E3DDFA0DFD5B}" dt="2021-09-07T14:06:26.259" v="6" actId="26606"/>
          <ac:spMkLst>
            <pc:docMk/>
            <pc:sldMk cId="366831809" sldId="265"/>
            <ac:spMk id="2" creationId="{44D5DD4A-65E2-4ED6-8D97-3F38FDA1C14F}"/>
          </ac:spMkLst>
        </pc:spChg>
        <pc:spChg chg="del">
          <ac:chgData name="Sam Qureshi" userId="ec12d7e8-4a7e-45a4-bae6-592d9dbd39d9" providerId="ADAL" clId="{44FA7C08-BF70-4E38-A709-E3DDFA0DFD5B}" dt="2021-09-07T14:05:56.225" v="2" actId="478"/>
          <ac:spMkLst>
            <pc:docMk/>
            <pc:sldMk cId="366831809" sldId="265"/>
            <ac:spMk id="3" creationId="{230F950B-B15C-436C-8990-CCC408ADAB0E}"/>
          </ac:spMkLst>
        </pc:spChg>
        <pc:spChg chg="add">
          <ac:chgData name="Sam Qureshi" userId="ec12d7e8-4a7e-45a4-bae6-592d9dbd39d9" providerId="ADAL" clId="{44FA7C08-BF70-4E38-A709-E3DDFA0DFD5B}" dt="2021-09-07T14:06:26.259" v="6" actId="26606"/>
          <ac:spMkLst>
            <pc:docMk/>
            <pc:sldMk cId="366831809" sldId="265"/>
            <ac:spMk id="10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7T14:06:26.259" v="6" actId="26606"/>
          <ac:picMkLst>
            <pc:docMk/>
            <pc:sldMk cId="366831809" sldId="265"/>
            <ac:picMk id="5" creationId="{59C4DD22-6EED-4142-B086-058914F770C4}"/>
          </ac:picMkLst>
        </pc:picChg>
      </pc:sldChg>
      <pc:sldChg chg="addSp delSp modSp new mod setBg">
        <pc:chgData name="Sam Qureshi" userId="ec12d7e8-4a7e-45a4-bae6-592d9dbd39d9" providerId="ADAL" clId="{44FA7C08-BF70-4E38-A709-E3DDFA0DFD5B}" dt="2021-09-07T14:08:13.544" v="53" actId="26606"/>
        <pc:sldMkLst>
          <pc:docMk/>
          <pc:sldMk cId="117858254" sldId="266"/>
        </pc:sldMkLst>
        <pc:spChg chg="mod">
          <ac:chgData name="Sam Qureshi" userId="ec12d7e8-4a7e-45a4-bae6-592d9dbd39d9" providerId="ADAL" clId="{44FA7C08-BF70-4E38-A709-E3DDFA0DFD5B}" dt="2021-09-07T14:08:13.544" v="53" actId="26606"/>
          <ac:spMkLst>
            <pc:docMk/>
            <pc:sldMk cId="117858254" sldId="266"/>
            <ac:spMk id="2" creationId="{27DF3CB1-6E82-40E3-B345-25CD1E56610B}"/>
          </ac:spMkLst>
        </pc:spChg>
        <pc:spChg chg="del">
          <ac:chgData name="Sam Qureshi" userId="ec12d7e8-4a7e-45a4-bae6-592d9dbd39d9" providerId="ADAL" clId="{44FA7C08-BF70-4E38-A709-E3DDFA0DFD5B}" dt="2021-09-07T14:08:03.815" v="49" actId="478"/>
          <ac:spMkLst>
            <pc:docMk/>
            <pc:sldMk cId="117858254" sldId="266"/>
            <ac:spMk id="3" creationId="{5910707E-3C20-40A9-93E9-5A0B1559E049}"/>
          </ac:spMkLst>
        </pc:spChg>
        <pc:spChg chg="add">
          <ac:chgData name="Sam Qureshi" userId="ec12d7e8-4a7e-45a4-bae6-592d9dbd39d9" providerId="ADAL" clId="{44FA7C08-BF70-4E38-A709-E3DDFA0DFD5B}" dt="2021-09-07T14:08:13.544" v="53" actId="26606"/>
          <ac:spMkLst>
            <pc:docMk/>
            <pc:sldMk cId="117858254" sldId="266"/>
            <ac:spMk id="10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7T14:08:13.544" v="53" actId="26606"/>
          <ac:picMkLst>
            <pc:docMk/>
            <pc:sldMk cId="117858254" sldId="266"/>
            <ac:picMk id="5" creationId="{C9F8048C-21B5-48DF-9217-AD2F78AF42F1}"/>
          </ac:picMkLst>
        </pc:picChg>
      </pc:sldChg>
      <pc:sldChg chg="addSp delSp modSp new mod setBg">
        <pc:chgData name="Sam Qureshi" userId="ec12d7e8-4a7e-45a4-bae6-592d9dbd39d9" providerId="ADAL" clId="{44FA7C08-BF70-4E38-A709-E3DDFA0DFD5B}" dt="2021-09-07T14:09:25.931" v="62" actId="26606"/>
        <pc:sldMkLst>
          <pc:docMk/>
          <pc:sldMk cId="3476092482" sldId="267"/>
        </pc:sldMkLst>
        <pc:spChg chg="mod">
          <ac:chgData name="Sam Qureshi" userId="ec12d7e8-4a7e-45a4-bae6-592d9dbd39d9" providerId="ADAL" clId="{44FA7C08-BF70-4E38-A709-E3DDFA0DFD5B}" dt="2021-09-07T14:09:25.931" v="62" actId="26606"/>
          <ac:spMkLst>
            <pc:docMk/>
            <pc:sldMk cId="3476092482" sldId="267"/>
            <ac:spMk id="2" creationId="{E1BB8DA0-6803-41D6-AA62-9DE61C835033}"/>
          </ac:spMkLst>
        </pc:spChg>
        <pc:spChg chg="del">
          <ac:chgData name="Sam Qureshi" userId="ec12d7e8-4a7e-45a4-bae6-592d9dbd39d9" providerId="ADAL" clId="{44FA7C08-BF70-4E38-A709-E3DDFA0DFD5B}" dt="2021-09-07T14:09:22.445" v="56" actId="478"/>
          <ac:spMkLst>
            <pc:docMk/>
            <pc:sldMk cId="3476092482" sldId="267"/>
            <ac:spMk id="3" creationId="{14B2EFD6-2D8F-432C-930D-FD61452DF4D6}"/>
          </ac:spMkLst>
        </pc:spChg>
        <pc:spChg chg="add del">
          <ac:chgData name="Sam Qureshi" userId="ec12d7e8-4a7e-45a4-bae6-592d9dbd39d9" providerId="ADAL" clId="{44FA7C08-BF70-4E38-A709-E3DDFA0DFD5B}" dt="2021-09-07T14:09:25.920" v="61" actId="26606"/>
          <ac:spMkLst>
            <pc:docMk/>
            <pc:sldMk cId="3476092482" sldId="267"/>
            <ac:spMk id="10" creationId="{AB45A142-4255-493C-8284-5D566C121B10}"/>
          </ac:spMkLst>
        </pc:spChg>
        <pc:spChg chg="add">
          <ac:chgData name="Sam Qureshi" userId="ec12d7e8-4a7e-45a4-bae6-592d9dbd39d9" providerId="ADAL" clId="{44FA7C08-BF70-4E38-A709-E3DDFA0DFD5B}" dt="2021-09-07T14:09:25.931" v="62" actId="26606"/>
          <ac:spMkLst>
            <pc:docMk/>
            <pc:sldMk cId="3476092482" sldId="267"/>
            <ac:spMk id="14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7T14:09:25.931" v="62" actId="26606"/>
          <ac:picMkLst>
            <pc:docMk/>
            <pc:sldMk cId="3476092482" sldId="267"/>
            <ac:picMk id="5" creationId="{01C8DE78-CCCE-4955-9A87-C96EF28FDCFF}"/>
          </ac:picMkLst>
        </pc:picChg>
        <pc:cxnChg chg="add del">
          <ac:chgData name="Sam Qureshi" userId="ec12d7e8-4a7e-45a4-bae6-592d9dbd39d9" providerId="ADAL" clId="{44FA7C08-BF70-4E38-A709-E3DDFA0DFD5B}" dt="2021-09-07T14:09:25.920" v="61" actId="26606"/>
          <ac:cxnSpMkLst>
            <pc:docMk/>
            <pc:sldMk cId="3476092482" sldId="267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0:30.090" v="68" actId="26606"/>
        <pc:sldMkLst>
          <pc:docMk/>
          <pc:sldMk cId="123673790" sldId="268"/>
        </pc:sldMkLst>
        <pc:spChg chg="mod">
          <ac:chgData name="Sam Qureshi" userId="ec12d7e8-4a7e-45a4-bae6-592d9dbd39d9" providerId="ADAL" clId="{44FA7C08-BF70-4E38-A709-E3DDFA0DFD5B}" dt="2021-09-07T14:10:30.090" v="68" actId="26606"/>
          <ac:spMkLst>
            <pc:docMk/>
            <pc:sldMk cId="123673790" sldId="268"/>
            <ac:spMk id="2" creationId="{8803D4A9-ABD7-4D05-B0C0-EAE9D84FB03B}"/>
          </ac:spMkLst>
        </pc:spChg>
        <pc:spChg chg="del">
          <ac:chgData name="Sam Qureshi" userId="ec12d7e8-4a7e-45a4-bae6-592d9dbd39d9" providerId="ADAL" clId="{44FA7C08-BF70-4E38-A709-E3DDFA0DFD5B}" dt="2021-09-07T14:10:25.172" v="65"/>
          <ac:spMkLst>
            <pc:docMk/>
            <pc:sldMk cId="123673790" sldId="268"/>
            <ac:spMk id="3" creationId="{E4EE5740-7DFB-41BD-BD78-6BEA7C11F1E8}"/>
          </ac:spMkLst>
        </pc:spChg>
        <pc:spChg chg="add">
          <ac:chgData name="Sam Qureshi" userId="ec12d7e8-4a7e-45a4-bae6-592d9dbd39d9" providerId="ADAL" clId="{44FA7C08-BF70-4E38-A709-E3DDFA0DFD5B}" dt="2021-09-07T14:10:30.090" v="68" actId="26606"/>
          <ac:spMkLst>
            <pc:docMk/>
            <pc:sldMk cId="123673790" sldId="268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0:30.090" v="68" actId="26606"/>
          <ac:picMkLst>
            <pc:docMk/>
            <pc:sldMk cId="123673790" sldId="268"/>
            <ac:picMk id="5" creationId="{F232CC89-EB2D-4859-BCCF-53F93911B649}"/>
          </ac:picMkLst>
        </pc:picChg>
        <pc:cxnChg chg="add">
          <ac:chgData name="Sam Qureshi" userId="ec12d7e8-4a7e-45a4-bae6-592d9dbd39d9" providerId="ADAL" clId="{44FA7C08-BF70-4E38-A709-E3DDFA0DFD5B}" dt="2021-09-07T14:10:30.090" v="68" actId="26606"/>
          <ac:cxnSpMkLst>
            <pc:docMk/>
            <pc:sldMk cId="123673790" sldId="268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1:33.687" v="74" actId="26606"/>
        <pc:sldMkLst>
          <pc:docMk/>
          <pc:sldMk cId="1950889624" sldId="269"/>
        </pc:sldMkLst>
        <pc:spChg chg="mod">
          <ac:chgData name="Sam Qureshi" userId="ec12d7e8-4a7e-45a4-bae6-592d9dbd39d9" providerId="ADAL" clId="{44FA7C08-BF70-4E38-A709-E3DDFA0DFD5B}" dt="2021-09-07T14:11:33.687" v="74" actId="26606"/>
          <ac:spMkLst>
            <pc:docMk/>
            <pc:sldMk cId="1950889624" sldId="269"/>
            <ac:spMk id="2" creationId="{82A3192D-77C4-46A3-A574-7C89A9F940DE}"/>
          </ac:spMkLst>
        </pc:spChg>
        <pc:spChg chg="del">
          <ac:chgData name="Sam Qureshi" userId="ec12d7e8-4a7e-45a4-bae6-592d9dbd39d9" providerId="ADAL" clId="{44FA7C08-BF70-4E38-A709-E3DDFA0DFD5B}" dt="2021-09-07T14:11:32.092" v="71"/>
          <ac:spMkLst>
            <pc:docMk/>
            <pc:sldMk cId="1950889624" sldId="269"/>
            <ac:spMk id="3" creationId="{FE57BE72-416E-4ADB-B0EC-4C264180868D}"/>
          </ac:spMkLst>
        </pc:spChg>
        <pc:spChg chg="add">
          <ac:chgData name="Sam Qureshi" userId="ec12d7e8-4a7e-45a4-bae6-592d9dbd39d9" providerId="ADAL" clId="{44FA7C08-BF70-4E38-A709-E3DDFA0DFD5B}" dt="2021-09-07T14:11:33.687" v="74" actId="26606"/>
          <ac:spMkLst>
            <pc:docMk/>
            <pc:sldMk cId="1950889624" sldId="269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1:33.687" v="74" actId="26606"/>
          <ac:picMkLst>
            <pc:docMk/>
            <pc:sldMk cId="1950889624" sldId="269"/>
            <ac:picMk id="5" creationId="{DA7C9D63-DF66-4DC0-925F-F7EAF0ED0F82}"/>
          </ac:picMkLst>
        </pc:picChg>
        <pc:cxnChg chg="add">
          <ac:chgData name="Sam Qureshi" userId="ec12d7e8-4a7e-45a4-bae6-592d9dbd39d9" providerId="ADAL" clId="{44FA7C08-BF70-4E38-A709-E3DDFA0DFD5B}" dt="2021-09-07T14:11:33.687" v="74" actId="26606"/>
          <ac:cxnSpMkLst>
            <pc:docMk/>
            <pc:sldMk cId="1950889624" sldId="269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2:25.486" v="94" actId="26606"/>
        <pc:sldMkLst>
          <pc:docMk/>
          <pc:sldMk cId="210563071" sldId="270"/>
        </pc:sldMkLst>
        <pc:spChg chg="mod">
          <ac:chgData name="Sam Qureshi" userId="ec12d7e8-4a7e-45a4-bae6-592d9dbd39d9" providerId="ADAL" clId="{44FA7C08-BF70-4E38-A709-E3DDFA0DFD5B}" dt="2021-09-07T14:12:25.486" v="94" actId="26606"/>
          <ac:spMkLst>
            <pc:docMk/>
            <pc:sldMk cId="210563071" sldId="270"/>
            <ac:spMk id="2" creationId="{F3271405-FF39-47C3-BB6B-653BDB1BAB3B}"/>
          </ac:spMkLst>
        </pc:spChg>
        <pc:spChg chg="del">
          <ac:chgData name="Sam Qureshi" userId="ec12d7e8-4a7e-45a4-bae6-592d9dbd39d9" providerId="ADAL" clId="{44FA7C08-BF70-4E38-A709-E3DDFA0DFD5B}" dt="2021-09-07T14:12:17.226" v="76"/>
          <ac:spMkLst>
            <pc:docMk/>
            <pc:sldMk cId="210563071" sldId="270"/>
            <ac:spMk id="3" creationId="{7F05E75E-81E3-4FEE-A46D-E2214184464A}"/>
          </ac:spMkLst>
        </pc:spChg>
        <pc:spChg chg="add">
          <ac:chgData name="Sam Qureshi" userId="ec12d7e8-4a7e-45a4-bae6-592d9dbd39d9" providerId="ADAL" clId="{44FA7C08-BF70-4E38-A709-E3DDFA0DFD5B}" dt="2021-09-07T14:12:25.486" v="94" actId="26606"/>
          <ac:spMkLst>
            <pc:docMk/>
            <pc:sldMk cId="210563071" sldId="270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2:25.486" v="94" actId="26606"/>
          <ac:picMkLst>
            <pc:docMk/>
            <pc:sldMk cId="210563071" sldId="270"/>
            <ac:picMk id="5" creationId="{E2D5FF09-C6DE-4112-9917-4BEEAEADCEF1}"/>
          </ac:picMkLst>
        </pc:picChg>
        <pc:cxnChg chg="add">
          <ac:chgData name="Sam Qureshi" userId="ec12d7e8-4a7e-45a4-bae6-592d9dbd39d9" providerId="ADAL" clId="{44FA7C08-BF70-4E38-A709-E3DDFA0DFD5B}" dt="2021-09-07T14:12:25.486" v="94" actId="26606"/>
          <ac:cxnSpMkLst>
            <pc:docMk/>
            <pc:sldMk cId="210563071" sldId="270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3:31.368" v="120" actId="26606"/>
        <pc:sldMkLst>
          <pc:docMk/>
          <pc:sldMk cId="3141170036" sldId="271"/>
        </pc:sldMkLst>
        <pc:spChg chg="mod">
          <ac:chgData name="Sam Qureshi" userId="ec12d7e8-4a7e-45a4-bae6-592d9dbd39d9" providerId="ADAL" clId="{44FA7C08-BF70-4E38-A709-E3DDFA0DFD5B}" dt="2021-09-07T14:13:31.368" v="120" actId="26606"/>
          <ac:spMkLst>
            <pc:docMk/>
            <pc:sldMk cId="3141170036" sldId="271"/>
            <ac:spMk id="2" creationId="{154A9B18-4593-4A5D-BB00-05AD6E10DB04}"/>
          </ac:spMkLst>
        </pc:spChg>
        <pc:spChg chg="del">
          <ac:chgData name="Sam Qureshi" userId="ec12d7e8-4a7e-45a4-bae6-592d9dbd39d9" providerId="ADAL" clId="{44FA7C08-BF70-4E38-A709-E3DDFA0DFD5B}" dt="2021-09-07T14:13:30.114" v="117"/>
          <ac:spMkLst>
            <pc:docMk/>
            <pc:sldMk cId="3141170036" sldId="271"/>
            <ac:spMk id="3" creationId="{FEA5C5C7-1866-4488-81CB-428F84A3FC68}"/>
          </ac:spMkLst>
        </pc:spChg>
        <pc:spChg chg="add">
          <ac:chgData name="Sam Qureshi" userId="ec12d7e8-4a7e-45a4-bae6-592d9dbd39d9" providerId="ADAL" clId="{44FA7C08-BF70-4E38-A709-E3DDFA0DFD5B}" dt="2021-09-07T14:13:31.368" v="120" actId="26606"/>
          <ac:spMkLst>
            <pc:docMk/>
            <pc:sldMk cId="3141170036" sldId="271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3:31.368" v="120" actId="26606"/>
          <ac:picMkLst>
            <pc:docMk/>
            <pc:sldMk cId="3141170036" sldId="271"/>
            <ac:picMk id="5" creationId="{8A27CBA4-1D93-466B-B239-258E48C5EF88}"/>
          </ac:picMkLst>
        </pc:picChg>
        <pc:cxnChg chg="add">
          <ac:chgData name="Sam Qureshi" userId="ec12d7e8-4a7e-45a4-bae6-592d9dbd39d9" providerId="ADAL" clId="{44FA7C08-BF70-4E38-A709-E3DDFA0DFD5B}" dt="2021-09-07T14:13:31.368" v="120" actId="26606"/>
          <ac:cxnSpMkLst>
            <pc:docMk/>
            <pc:sldMk cId="3141170036" sldId="271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4:32.498" v="126" actId="26606"/>
        <pc:sldMkLst>
          <pc:docMk/>
          <pc:sldMk cId="2824724456" sldId="272"/>
        </pc:sldMkLst>
        <pc:spChg chg="mod">
          <ac:chgData name="Sam Qureshi" userId="ec12d7e8-4a7e-45a4-bae6-592d9dbd39d9" providerId="ADAL" clId="{44FA7C08-BF70-4E38-A709-E3DDFA0DFD5B}" dt="2021-09-07T14:14:32.498" v="126" actId="26606"/>
          <ac:spMkLst>
            <pc:docMk/>
            <pc:sldMk cId="2824724456" sldId="272"/>
            <ac:spMk id="2" creationId="{5E8C6C53-1F86-4D68-BB5B-C7AA5BE46964}"/>
          </ac:spMkLst>
        </pc:spChg>
        <pc:spChg chg="del">
          <ac:chgData name="Sam Qureshi" userId="ec12d7e8-4a7e-45a4-bae6-592d9dbd39d9" providerId="ADAL" clId="{44FA7C08-BF70-4E38-A709-E3DDFA0DFD5B}" dt="2021-09-07T14:14:30.817" v="123"/>
          <ac:spMkLst>
            <pc:docMk/>
            <pc:sldMk cId="2824724456" sldId="272"/>
            <ac:spMk id="3" creationId="{06904E25-4171-4DBD-BEF6-E84DCD1ACC19}"/>
          </ac:spMkLst>
        </pc:spChg>
        <pc:spChg chg="add">
          <ac:chgData name="Sam Qureshi" userId="ec12d7e8-4a7e-45a4-bae6-592d9dbd39d9" providerId="ADAL" clId="{44FA7C08-BF70-4E38-A709-E3DDFA0DFD5B}" dt="2021-09-07T14:14:32.498" v="126" actId="26606"/>
          <ac:spMkLst>
            <pc:docMk/>
            <pc:sldMk cId="2824724456" sldId="272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4:32.498" v="126" actId="26606"/>
          <ac:picMkLst>
            <pc:docMk/>
            <pc:sldMk cId="2824724456" sldId="272"/>
            <ac:picMk id="5" creationId="{61CB915A-8581-4099-9029-D0E80DE977A4}"/>
          </ac:picMkLst>
        </pc:picChg>
        <pc:cxnChg chg="add">
          <ac:chgData name="Sam Qureshi" userId="ec12d7e8-4a7e-45a4-bae6-592d9dbd39d9" providerId="ADAL" clId="{44FA7C08-BF70-4E38-A709-E3DDFA0DFD5B}" dt="2021-09-07T14:14:32.498" v="126" actId="26606"/>
          <ac:cxnSpMkLst>
            <pc:docMk/>
            <pc:sldMk cId="2824724456" sldId="272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5:24.820" v="164" actId="26606"/>
        <pc:sldMkLst>
          <pc:docMk/>
          <pc:sldMk cId="663895549" sldId="273"/>
        </pc:sldMkLst>
        <pc:spChg chg="mod">
          <ac:chgData name="Sam Qureshi" userId="ec12d7e8-4a7e-45a4-bae6-592d9dbd39d9" providerId="ADAL" clId="{44FA7C08-BF70-4E38-A709-E3DDFA0DFD5B}" dt="2021-09-07T14:15:24.820" v="164" actId="26606"/>
          <ac:spMkLst>
            <pc:docMk/>
            <pc:sldMk cId="663895549" sldId="273"/>
            <ac:spMk id="2" creationId="{584F84E9-3959-4A8D-9883-593CE82EB05C}"/>
          </ac:spMkLst>
        </pc:spChg>
        <pc:spChg chg="del">
          <ac:chgData name="Sam Qureshi" userId="ec12d7e8-4a7e-45a4-bae6-592d9dbd39d9" providerId="ADAL" clId="{44FA7C08-BF70-4E38-A709-E3DDFA0DFD5B}" dt="2021-09-07T14:15:23.332" v="161"/>
          <ac:spMkLst>
            <pc:docMk/>
            <pc:sldMk cId="663895549" sldId="273"/>
            <ac:spMk id="3" creationId="{58B71B4A-D695-4011-AFD7-8805637DE278}"/>
          </ac:spMkLst>
        </pc:spChg>
        <pc:spChg chg="add">
          <ac:chgData name="Sam Qureshi" userId="ec12d7e8-4a7e-45a4-bae6-592d9dbd39d9" providerId="ADAL" clId="{44FA7C08-BF70-4E38-A709-E3DDFA0DFD5B}" dt="2021-09-07T14:15:24.820" v="164" actId="26606"/>
          <ac:spMkLst>
            <pc:docMk/>
            <pc:sldMk cId="663895549" sldId="273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5:24.820" v="164" actId="26606"/>
          <ac:picMkLst>
            <pc:docMk/>
            <pc:sldMk cId="663895549" sldId="273"/>
            <ac:picMk id="5" creationId="{DF35F04E-0420-4063-87F8-7470B08E0FE3}"/>
          </ac:picMkLst>
        </pc:picChg>
        <pc:cxnChg chg="add">
          <ac:chgData name="Sam Qureshi" userId="ec12d7e8-4a7e-45a4-bae6-592d9dbd39d9" providerId="ADAL" clId="{44FA7C08-BF70-4E38-A709-E3DDFA0DFD5B}" dt="2021-09-07T14:15:24.820" v="164" actId="26606"/>
          <ac:cxnSpMkLst>
            <pc:docMk/>
            <pc:sldMk cId="663895549" sldId="273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6:23.035" v="170" actId="26606"/>
        <pc:sldMkLst>
          <pc:docMk/>
          <pc:sldMk cId="2866440036" sldId="274"/>
        </pc:sldMkLst>
        <pc:spChg chg="mod">
          <ac:chgData name="Sam Qureshi" userId="ec12d7e8-4a7e-45a4-bae6-592d9dbd39d9" providerId="ADAL" clId="{44FA7C08-BF70-4E38-A709-E3DDFA0DFD5B}" dt="2021-09-07T14:16:23.035" v="170" actId="26606"/>
          <ac:spMkLst>
            <pc:docMk/>
            <pc:sldMk cId="2866440036" sldId="274"/>
            <ac:spMk id="2" creationId="{4F2CCE1F-AB58-4B32-8463-BC4E3D0D3245}"/>
          </ac:spMkLst>
        </pc:spChg>
        <pc:spChg chg="del">
          <ac:chgData name="Sam Qureshi" userId="ec12d7e8-4a7e-45a4-bae6-592d9dbd39d9" providerId="ADAL" clId="{44FA7C08-BF70-4E38-A709-E3DDFA0DFD5B}" dt="2021-09-07T14:16:21.718" v="167"/>
          <ac:spMkLst>
            <pc:docMk/>
            <pc:sldMk cId="2866440036" sldId="274"/>
            <ac:spMk id="3" creationId="{DF157A74-675E-47E5-84F6-044B81130514}"/>
          </ac:spMkLst>
        </pc:spChg>
        <pc:spChg chg="add">
          <ac:chgData name="Sam Qureshi" userId="ec12d7e8-4a7e-45a4-bae6-592d9dbd39d9" providerId="ADAL" clId="{44FA7C08-BF70-4E38-A709-E3DDFA0DFD5B}" dt="2021-09-07T14:16:23.035" v="170" actId="26606"/>
          <ac:spMkLst>
            <pc:docMk/>
            <pc:sldMk cId="2866440036" sldId="274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6:23.035" v="170" actId="26606"/>
          <ac:picMkLst>
            <pc:docMk/>
            <pc:sldMk cId="2866440036" sldId="274"/>
            <ac:picMk id="5" creationId="{C3C1E904-881B-4F17-942C-C0B52C160128}"/>
          </ac:picMkLst>
        </pc:picChg>
        <pc:cxnChg chg="add">
          <ac:chgData name="Sam Qureshi" userId="ec12d7e8-4a7e-45a4-bae6-592d9dbd39d9" providerId="ADAL" clId="{44FA7C08-BF70-4E38-A709-E3DDFA0DFD5B}" dt="2021-09-07T14:16:23.035" v="170" actId="26606"/>
          <ac:cxnSpMkLst>
            <pc:docMk/>
            <pc:sldMk cId="2866440036" sldId="274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7T14:17:30.521" v="176" actId="962"/>
        <pc:sldMkLst>
          <pc:docMk/>
          <pc:sldMk cId="2886800172" sldId="275"/>
        </pc:sldMkLst>
        <pc:spChg chg="mod">
          <ac:chgData name="Sam Qureshi" userId="ec12d7e8-4a7e-45a4-bae6-592d9dbd39d9" providerId="ADAL" clId="{44FA7C08-BF70-4E38-A709-E3DDFA0DFD5B}" dt="2021-09-07T14:17:30.377" v="174" actId="26606"/>
          <ac:spMkLst>
            <pc:docMk/>
            <pc:sldMk cId="2886800172" sldId="275"/>
            <ac:spMk id="2" creationId="{17809F89-619A-4FE2-B284-20C0B71A08C8}"/>
          </ac:spMkLst>
        </pc:spChg>
        <pc:spChg chg="del">
          <ac:chgData name="Sam Qureshi" userId="ec12d7e8-4a7e-45a4-bae6-592d9dbd39d9" providerId="ADAL" clId="{44FA7C08-BF70-4E38-A709-E3DDFA0DFD5B}" dt="2021-09-07T14:17:28.727" v="173"/>
          <ac:spMkLst>
            <pc:docMk/>
            <pc:sldMk cId="2886800172" sldId="275"/>
            <ac:spMk id="3" creationId="{89D04ECA-7E18-4390-8ECC-82029F138EDC}"/>
          </ac:spMkLst>
        </pc:spChg>
        <pc:spChg chg="add">
          <ac:chgData name="Sam Qureshi" userId="ec12d7e8-4a7e-45a4-bae6-592d9dbd39d9" providerId="ADAL" clId="{44FA7C08-BF70-4E38-A709-E3DDFA0DFD5B}" dt="2021-09-07T14:17:30.377" v="174" actId="26606"/>
          <ac:spMkLst>
            <pc:docMk/>
            <pc:sldMk cId="2886800172" sldId="275"/>
            <ac:spMk id="10" creationId="{AB45A142-4255-493C-8284-5D566C121B10}"/>
          </ac:spMkLst>
        </pc:spChg>
        <pc:picChg chg="add mod">
          <ac:chgData name="Sam Qureshi" userId="ec12d7e8-4a7e-45a4-bae6-592d9dbd39d9" providerId="ADAL" clId="{44FA7C08-BF70-4E38-A709-E3DDFA0DFD5B}" dt="2021-09-07T14:17:30.521" v="176" actId="962"/>
          <ac:picMkLst>
            <pc:docMk/>
            <pc:sldMk cId="2886800172" sldId="275"/>
            <ac:picMk id="5" creationId="{F2960DAD-4B00-4BC9-841F-F4685F815325}"/>
          </ac:picMkLst>
        </pc:picChg>
        <pc:cxnChg chg="add">
          <ac:chgData name="Sam Qureshi" userId="ec12d7e8-4a7e-45a4-bae6-592d9dbd39d9" providerId="ADAL" clId="{44FA7C08-BF70-4E38-A709-E3DDFA0DFD5B}" dt="2021-09-07T14:17:30.377" v="174" actId="26606"/>
          <ac:cxnSpMkLst>
            <pc:docMk/>
            <pc:sldMk cId="2886800172" sldId="275"/>
            <ac:cxnSpMk id="12" creationId="{38FB9660-F42F-4313-BBC4-47C007FE484C}"/>
          </ac:cxnSpMkLst>
        </pc:cxnChg>
      </pc:sldChg>
      <pc:sldChg chg="addSp delSp modSp new mod setBg">
        <pc:chgData name="Sam Qureshi" userId="ec12d7e8-4a7e-45a4-bae6-592d9dbd39d9" providerId="ADAL" clId="{44FA7C08-BF70-4E38-A709-E3DDFA0DFD5B}" dt="2021-09-08T08:09:17.909" v="183" actId="26606"/>
        <pc:sldMkLst>
          <pc:docMk/>
          <pc:sldMk cId="2117336174" sldId="276"/>
        </pc:sldMkLst>
        <pc:spChg chg="mod">
          <ac:chgData name="Sam Qureshi" userId="ec12d7e8-4a7e-45a4-bae6-592d9dbd39d9" providerId="ADAL" clId="{44FA7C08-BF70-4E38-A709-E3DDFA0DFD5B}" dt="2021-09-08T08:09:17.909" v="183" actId="26606"/>
          <ac:spMkLst>
            <pc:docMk/>
            <pc:sldMk cId="2117336174" sldId="276"/>
            <ac:spMk id="2" creationId="{F75F485A-D759-475C-A396-50495B4AD26E}"/>
          </ac:spMkLst>
        </pc:spChg>
        <pc:spChg chg="del">
          <ac:chgData name="Sam Qureshi" userId="ec12d7e8-4a7e-45a4-bae6-592d9dbd39d9" providerId="ADAL" clId="{44FA7C08-BF70-4E38-A709-E3DDFA0DFD5B}" dt="2021-09-08T08:08:51.978" v="179" actId="478"/>
          <ac:spMkLst>
            <pc:docMk/>
            <pc:sldMk cId="2117336174" sldId="276"/>
            <ac:spMk id="3" creationId="{D4640154-3426-46BE-8107-FAE9D446D749}"/>
          </ac:spMkLst>
        </pc:spChg>
        <pc:spChg chg="add del">
          <ac:chgData name="Sam Qureshi" userId="ec12d7e8-4a7e-45a4-bae6-592d9dbd39d9" providerId="ADAL" clId="{44FA7C08-BF70-4E38-A709-E3DDFA0DFD5B}" dt="2021-09-08T08:09:17.892" v="182" actId="26606"/>
          <ac:spMkLst>
            <pc:docMk/>
            <pc:sldMk cId="2117336174" sldId="276"/>
            <ac:spMk id="10" creationId="{D4771268-CB57-404A-9271-370EB28F6090}"/>
          </ac:spMkLst>
        </pc:spChg>
        <pc:spChg chg="add">
          <ac:chgData name="Sam Qureshi" userId="ec12d7e8-4a7e-45a4-bae6-592d9dbd39d9" providerId="ADAL" clId="{44FA7C08-BF70-4E38-A709-E3DDFA0DFD5B}" dt="2021-09-08T08:09:17.909" v="183" actId="26606"/>
          <ac:spMkLst>
            <pc:docMk/>
            <pc:sldMk cId="2117336174" sldId="276"/>
            <ac:spMk id="12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09:17.909" v="183" actId="26606"/>
          <ac:picMkLst>
            <pc:docMk/>
            <pc:sldMk cId="2117336174" sldId="276"/>
            <ac:picMk id="5" creationId="{060B9953-4BE6-419B-A850-D43F4C4C05B7}"/>
          </ac:picMkLst>
        </pc:picChg>
      </pc:sldChg>
      <pc:sldChg chg="addSp delSp modSp new mod setBg">
        <pc:chgData name="Sam Qureshi" userId="ec12d7e8-4a7e-45a4-bae6-592d9dbd39d9" providerId="ADAL" clId="{44FA7C08-BF70-4E38-A709-E3DDFA0DFD5B}" dt="2021-09-08T08:10:13.773" v="188" actId="26606"/>
        <pc:sldMkLst>
          <pc:docMk/>
          <pc:sldMk cId="161951242" sldId="277"/>
        </pc:sldMkLst>
        <pc:spChg chg="mod">
          <ac:chgData name="Sam Qureshi" userId="ec12d7e8-4a7e-45a4-bae6-592d9dbd39d9" providerId="ADAL" clId="{44FA7C08-BF70-4E38-A709-E3DDFA0DFD5B}" dt="2021-09-08T08:10:13.773" v="188" actId="26606"/>
          <ac:spMkLst>
            <pc:docMk/>
            <pc:sldMk cId="161951242" sldId="277"/>
            <ac:spMk id="2" creationId="{D5006CB7-7C56-4425-8BF2-6292192AEA40}"/>
          </ac:spMkLst>
        </pc:spChg>
        <pc:spChg chg="del">
          <ac:chgData name="Sam Qureshi" userId="ec12d7e8-4a7e-45a4-bae6-592d9dbd39d9" providerId="ADAL" clId="{44FA7C08-BF70-4E38-A709-E3DDFA0DFD5B}" dt="2021-09-08T08:09:51.622" v="186" actId="478"/>
          <ac:spMkLst>
            <pc:docMk/>
            <pc:sldMk cId="161951242" sldId="277"/>
            <ac:spMk id="3" creationId="{6D1A09A3-63CA-4934-8DF8-952F52D95BC8}"/>
          </ac:spMkLst>
        </pc:spChg>
        <pc:spChg chg="add">
          <ac:chgData name="Sam Qureshi" userId="ec12d7e8-4a7e-45a4-bae6-592d9dbd39d9" providerId="ADAL" clId="{44FA7C08-BF70-4E38-A709-E3DDFA0DFD5B}" dt="2021-09-08T08:10:13.773" v="188" actId="26606"/>
          <ac:spMkLst>
            <pc:docMk/>
            <pc:sldMk cId="161951242" sldId="277"/>
            <ac:spMk id="10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0:13.773" v="188" actId="26606"/>
          <ac:picMkLst>
            <pc:docMk/>
            <pc:sldMk cId="161951242" sldId="277"/>
            <ac:picMk id="5" creationId="{86B9E221-1C04-462C-9F3D-A38846EC9172}"/>
          </ac:picMkLst>
        </pc:picChg>
      </pc:sldChg>
      <pc:sldChg chg="addSp delSp modSp new mod setBg">
        <pc:chgData name="Sam Qureshi" userId="ec12d7e8-4a7e-45a4-bae6-592d9dbd39d9" providerId="ADAL" clId="{44FA7C08-BF70-4E38-A709-E3DDFA0DFD5B}" dt="2021-09-08T08:11:28.523" v="222" actId="26606"/>
        <pc:sldMkLst>
          <pc:docMk/>
          <pc:sldMk cId="1273362744" sldId="278"/>
        </pc:sldMkLst>
        <pc:spChg chg="mod">
          <ac:chgData name="Sam Qureshi" userId="ec12d7e8-4a7e-45a4-bae6-592d9dbd39d9" providerId="ADAL" clId="{44FA7C08-BF70-4E38-A709-E3DDFA0DFD5B}" dt="2021-09-08T08:11:28.523" v="222" actId="26606"/>
          <ac:spMkLst>
            <pc:docMk/>
            <pc:sldMk cId="1273362744" sldId="278"/>
            <ac:spMk id="2" creationId="{D22CDA2A-61F8-48C9-B249-67F0BEB19937}"/>
          </ac:spMkLst>
        </pc:spChg>
        <pc:spChg chg="del">
          <ac:chgData name="Sam Qureshi" userId="ec12d7e8-4a7e-45a4-bae6-592d9dbd39d9" providerId="ADAL" clId="{44FA7C08-BF70-4E38-A709-E3DDFA0DFD5B}" dt="2021-09-08T08:10:22.058" v="190" actId="478"/>
          <ac:spMkLst>
            <pc:docMk/>
            <pc:sldMk cId="1273362744" sldId="278"/>
            <ac:spMk id="3" creationId="{789444E7-B311-4E4D-B088-C801963EB9B3}"/>
          </ac:spMkLst>
        </pc:spChg>
        <pc:spChg chg="add">
          <ac:chgData name="Sam Qureshi" userId="ec12d7e8-4a7e-45a4-bae6-592d9dbd39d9" providerId="ADAL" clId="{44FA7C08-BF70-4E38-A709-E3DDFA0DFD5B}" dt="2021-09-08T08:11:28.523" v="222" actId="26606"/>
          <ac:spMkLst>
            <pc:docMk/>
            <pc:sldMk cId="1273362744" sldId="278"/>
            <ac:spMk id="10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1:28.523" v="222" actId="26606"/>
          <ac:picMkLst>
            <pc:docMk/>
            <pc:sldMk cId="1273362744" sldId="278"/>
            <ac:picMk id="5" creationId="{338B8A0A-7E73-423F-A93C-4BBFC68EC091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12:30.103" v="225" actId="26606"/>
        <pc:sldMkLst>
          <pc:docMk/>
          <pc:sldMk cId="3538298351" sldId="279"/>
        </pc:sldMkLst>
        <pc:spChg chg="mod">
          <ac:chgData name="Sam Qureshi" userId="ec12d7e8-4a7e-45a4-bae6-592d9dbd39d9" providerId="ADAL" clId="{44FA7C08-BF70-4E38-A709-E3DDFA0DFD5B}" dt="2021-09-08T08:12:30.103" v="225" actId="26606"/>
          <ac:spMkLst>
            <pc:docMk/>
            <pc:sldMk cId="3538298351" sldId="279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12:30.103" v="225" actId="26606"/>
          <ac:spMkLst>
            <pc:docMk/>
            <pc:sldMk cId="3538298351" sldId="279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2:30.103" v="225" actId="26606"/>
          <ac:picMkLst>
            <pc:docMk/>
            <pc:sldMk cId="3538298351" sldId="279"/>
            <ac:picMk id="4" creationId="{CEFA930C-6E1F-4EA9-B83E-31B53C0389E0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13:37.228" v="228" actId="26606"/>
        <pc:sldMkLst>
          <pc:docMk/>
          <pc:sldMk cId="1664642236" sldId="280"/>
        </pc:sldMkLst>
        <pc:spChg chg="mod">
          <ac:chgData name="Sam Qureshi" userId="ec12d7e8-4a7e-45a4-bae6-592d9dbd39d9" providerId="ADAL" clId="{44FA7C08-BF70-4E38-A709-E3DDFA0DFD5B}" dt="2021-09-08T08:13:37.228" v="228" actId="26606"/>
          <ac:spMkLst>
            <pc:docMk/>
            <pc:sldMk cId="1664642236" sldId="280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13:37.228" v="228" actId="26606"/>
          <ac:spMkLst>
            <pc:docMk/>
            <pc:sldMk cId="1664642236" sldId="280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3:37.228" v="228" actId="26606"/>
          <ac:picMkLst>
            <pc:docMk/>
            <pc:sldMk cId="1664642236" sldId="280"/>
            <ac:picMk id="4" creationId="{850B1FB6-ABCA-4903-9329-9A64BAC8AF37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14:30.937" v="253" actId="26606"/>
        <pc:sldMkLst>
          <pc:docMk/>
          <pc:sldMk cId="3935451360" sldId="281"/>
        </pc:sldMkLst>
        <pc:spChg chg="mod">
          <ac:chgData name="Sam Qureshi" userId="ec12d7e8-4a7e-45a4-bae6-592d9dbd39d9" providerId="ADAL" clId="{44FA7C08-BF70-4E38-A709-E3DDFA0DFD5B}" dt="2021-09-08T08:14:30.937" v="253" actId="26606"/>
          <ac:spMkLst>
            <pc:docMk/>
            <pc:sldMk cId="3935451360" sldId="281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14:30.937" v="253" actId="26606"/>
          <ac:spMkLst>
            <pc:docMk/>
            <pc:sldMk cId="3935451360" sldId="281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4:30.937" v="253" actId="26606"/>
          <ac:picMkLst>
            <pc:docMk/>
            <pc:sldMk cId="3935451360" sldId="281"/>
            <ac:picMk id="4" creationId="{80E9B21A-CDF0-4E28-8A77-E5F5B8E52769}"/>
          </ac:picMkLst>
        </pc:picChg>
      </pc:sldChg>
      <pc:sldChg chg="addSp delSp modSp add mod setBg">
        <pc:chgData name="Sam Qureshi" userId="ec12d7e8-4a7e-45a4-bae6-592d9dbd39d9" providerId="ADAL" clId="{44FA7C08-BF70-4E38-A709-E3DDFA0DFD5B}" dt="2021-09-08T08:16:46.201" v="298" actId="26606"/>
        <pc:sldMkLst>
          <pc:docMk/>
          <pc:sldMk cId="1649212778" sldId="282"/>
        </pc:sldMkLst>
        <pc:spChg chg="mod">
          <ac:chgData name="Sam Qureshi" userId="ec12d7e8-4a7e-45a4-bae6-592d9dbd39d9" providerId="ADAL" clId="{44FA7C08-BF70-4E38-A709-E3DDFA0DFD5B}" dt="2021-09-08T08:16:46.201" v="298" actId="26606"/>
          <ac:spMkLst>
            <pc:docMk/>
            <pc:sldMk cId="1649212778" sldId="282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16:46.201" v="298" actId="26606"/>
          <ac:spMkLst>
            <pc:docMk/>
            <pc:sldMk cId="1649212778" sldId="282"/>
            <ac:spMk id="11" creationId="{1707FC24-6981-43D9-B525-C7832BA22463}"/>
          </ac:spMkLst>
        </pc:spChg>
        <pc:picChg chg="add del mod">
          <ac:chgData name="Sam Qureshi" userId="ec12d7e8-4a7e-45a4-bae6-592d9dbd39d9" providerId="ADAL" clId="{44FA7C08-BF70-4E38-A709-E3DDFA0DFD5B}" dt="2021-09-08T08:16:32.398" v="294" actId="478"/>
          <ac:picMkLst>
            <pc:docMk/>
            <pc:sldMk cId="1649212778" sldId="282"/>
            <ac:picMk id="4" creationId="{290D5C84-A161-48EC-BA98-816BE2831DF1}"/>
          </ac:picMkLst>
        </pc:picChg>
        <pc:picChg chg="add mod">
          <ac:chgData name="Sam Qureshi" userId="ec12d7e8-4a7e-45a4-bae6-592d9dbd39d9" providerId="ADAL" clId="{44FA7C08-BF70-4E38-A709-E3DDFA0DFD5B}" dt="2021-09-08T08:16:46.201" v="298" actId="26606"/>
          <ac:picMkLst>
            <pc:docMk/>
            <pc:sldMk cId="1649212778" sldId="282"/>
            <ac:picMk id="6" creationId="{13768C38-8BBC-463D-9285-12C47A620996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17:43.745" v="316" actId="26606"/>
        <pc:sldMkLst>
          <pc:docMk/>
          <pc:sldMk cId="2498163942" sldId="283"/>
        </pc:sldMkLst>
        <pc:spChg chg="mod">
          <ac:chgData name="Sam Qureshi" userId="ec12d7e8-4a7e-45a4-bae6-592d9dbd39d9" providerId="ADAL" clId="{44FA7C08-BF70-4E38-A709-E3DDFA0DFD5B}" dt="2021-09-08T08:17:43.745" v="316" actId="26606"/>
          <ac:spMkLst>
            <pc:docMk/>
            <pc:sldMk cId="2498163942" sldId="283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17:43.745" v="316" actId="26606"/>
          <ac:spMkLst>
            <pc:docMk/>
            <pc:sldMk cId="2498163942" sldId="283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7:43.745" v="316" actId="26606"/>
          <ac:picMkLst>
            <pc:docMk/>
            <pc:sldMk cId="2498163942" sldId="283"/>
            <ac:picMk id="4" creationId="{A96FCB88-0F10-415B-AD1C-E243DCA6528F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18:45.387" v="319" actId="26606"/>
        <pc:sldMkLst>
          <pc:docMk/>
          <pc:sldMk cId="2852736260" sldId="284"/>
        </pc:sldMkLst>
        <pc:spChg chg="mod">
          <ac:chgData name="Sam Qureshi" userId="ec12d7e8-4a7e-45a4-bae6-592d9dbd39d9" providerId="ADAL" clId="{44FA7C08-BF70-4E38-A709-E3DDFA0DFD5B}" dt="2021-09-08T08:18:45.387" v="319" actId="26606"/>
          <ac:spMkLst>
            <pc:docMk/>
            <pc:sldMk cId="2852736260" sldId="284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18:45.387" v="319" actId="26606"/>
          <ac:spMkLst>
            <pc:docMk/>
            <pc:sldMk cId="2852736260" sldId="284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8:45.387" v="319" actId="26606"/>
          <ac:picMkLst>
            <pc:docMk/>
            <pc:sldMk cId="2852736260" sldId="284"/>
            <ac:picMk id="4" creationId="{528D9EA0-E206-4EB4-8297-7C574F2121AC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19:50.119" v="354" actId="26606"/>
        <pc:sldMkLst>
          <pc:docMk/>
          <pc:sldMk cId="3931732822" sldId="285"/>
        </pc:sldMkLst>
        <pc:spChg chg="mod">
          <ac:chgData name="Sam Qureshi" userId="ec12d7e8-4a7e-45a4-bae6-592d9dbd39d9" providerId="ADAL" clId="{44FA7C08-BF70-4E38-A709-E3DDFA0DFD5B}" dt="2021-09-08T08:19:50.119" v="354" actId="26606"/>
          <ac:spMkLst>
            <pc:docMk/>
            <pc:sldMk cId="3931732822" sldId="285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19:50.119" v="354" actId="26606"/>
          <ac:spMkLst>
            <pc:docMk/>
            <pc:sldMk cId="3931732822" sldId="285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19:50.119" v="354" actId="26606"/>
          <ac:picMkLst>
            <pc:docMk/>
            <pc:sldMk cId="3931732822" sldId="285"/>
            <ac:picMk id="4" creationId="{1851E209-E1BF-4066-9B5E-7273289A7C21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20:48.112" v="359" actId="26606"/>
        <pc:sldMkLst>
          <pc:docMk/>
          <pc:sldMk cId="162354339" sldId="286"/>
        </pc:sldMkLst>
        <pc:spChg chg="mod">
          <ac:chgData name="Sam Qureshi" userId="ec12d7e8-4a7e-45a4-bae6-592d9dbd39d9" providerId="ADAL" clId="{44FA7C08-BF70-4E38-A709-E3DDFA0DFD5B}" dt="2021-09-08T08:20:48.112" v="359" actId="26606"/>
          <ac:spMkLst>
            <pc:docMk/>
            <pc:sldMk cId="162354339" sldId="286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20:48.112" v="359" actId="26606"/>
          <ac:spMkLst>
            <pc:docMk/>
            <pc:sldMk cId="162354339" sldId="286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20:48.112" v="359" actId="26606"/>
          <ac:picMkLst>
            <pc:docMk/>
            <pc:sldMk cId="162354339" sldId="286"/>
            <ac:picMk id="4" creationId="{E15B0F43-CFCF-41BB-8964-F95C3FC86E54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21:55.268" v="396" actId="26606"/>
        <pc:sldMkLst>
          <pc:docMk/>
          <pc:sldMk cId="1105149252" sldId="287"/>
        </pc:sldMkLst>
        <pc:spChg chg="mod">
          <ac:chgData name="Sam Qureshi" userId="ec12d7e8-4a7e-45a4-bae6-592d9dbd39d9" providerId="ADAL" clId="{44FA7C08-BF70-4E38-A709-E3DDFA0DFD5B}" dt="2021-09-08T08:21:55.268" v="396" actId="26606"/>
          <ac:spMkLst>
            <pc:docMk/>
            <pc:sldMk cId="1105149252" sldId="287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21:55.268" v="396" actId="26606"/>
          <ac:spMkLst>
            <pc:docMk/>
            <pc:sldMk cId="1105149252" sldId="287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21:55.268" v="396" actId="26606"/>
          <ac:picMkLst>
            <pc:docMk/>
            <pc:sldMk cId="1105149252" sldId="287"/>
            <ac:picMk id="4" creationId="{AA217ACE-82D4-4BC7-BC4F-D5AA1F85DEC6}"/>
          </ac:picMkLst>
        </pc:picChg>
      </pc:sldChg>
      <pc:sldChg chg="addSp modSp add mod setBg">
        <pc:chgData name="Sam Qureshi" userId="ec12d7e8-4a7e-45a4-bae6-592d9dbd39d9" providerId="ADAL" clId="{44FA7C08-BF70-4E38-A709-E3DDFA0DFD5B}" dt="2021-09-08T08:22:59.401" v="401" actId="26606"/>
        <pc:sldMkLst>
          <pc:docMk/>
          <pc:sldMk cId="3024576456" sldId="288"/>
        </pc:sldMkLst>
        <pc:spChg chg="mod">
          <ac:chgData name="Sam Qureshi" userId="ec12d7e8-4a7e-45a4-bae6-592d9dbd39d9" providerId="ADAL" clId="{44FA7C08-BF70-4E38-A709-E3DDFA0DFD5B}" dt="2021-09-08T08:22:59.401" v="401" actId="26606"/>
          <ac:spMkLst>
            <pc:docMk/>
            <pc:sldMk cId="3024576456" sldId="288"/>
            <ac:spMk id="2" creationId="{D22CDA2A-61F8-48C9-B249-67F0BEB19937}"/>
          </ac:spMkLst>
        </pc:spChg>
        <pc:spChg chg="add">
          <ac:chgData name="Sam Qureshi" userId="ec12d7e8-4a7e-45a4-bae6-592d9dbd39d9" providerId="ADAL" clId="{44FA7C08-BF70-4E38-A709-E3DDFA0DFD5B}" dt="2021-09-08T08:22:59.401" v="401" actId="26606"/>
          <ac:spMkLst>
            <pc:docMk/>
            <pc:sldMk cId="3024576456" sldId="288"/>
            <ac:spMk id="9" creationId="{1707FC24-6981-43D9-B525-C7832BA22463}"/>
          </ac:spMkLst>
        </pc:spChg>
        <pc:picChg chg="add mod">
          <ac:chgData name="Sam Qureshi" userId="ec12d7e8-4a7e-45a4-bae6-592d9dbd39d9" providerId="ADAL" clId="{44FA7C08-BF70-4E38-A709-E3DDFA0DFD5B}" dt="2021-09-08T08:22:59.401" v="401" actId="26606"/>
          <ac:picMkLst>
            <pc:docMk/>
            <pc:sldMk cId="3024576456" sldId="288"/>
            <ac:picMk id="4" creationId="{175B47B7-1D66-4F27-AE26-B8DC62483784}"/>
          </ac:picMkLst>
        </pc:picChg>
      </pc:sldChg>
      <pc:sldChg chg="add del">
        <pc:chgData name="Sam Qureshi" userId="ec12d7e8-4a7e-45a4-bae6-592d9dbd39d9" providerId="ADAL" clId="{44FA7C08-BF70-4E38-A709-E3DDFA0DFD5B}" dt="2021-09-08T08:23:01.881" v="402" actId="47"/>
        <pc:sldMkLst>
          <pc:docMk/>
          <pc:sldMk cId="1642848517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9E8F-AAA8-4CB9-8F7D-0A0B1488E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79F9A-D6DF-4437-8E7F-E2BF2F3E3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F63C-8DCC-4C5C-B95B-F15FCD96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7C47-B24F-4507-89FA-A49BC75D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4164-94B8-4172-9A72-1671A034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1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A1A9-7B20-469B-B54B-02474E46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A6FE0-2A17-48A8-ACBC-1FCE471D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A63E-098F-42F8-948E-3EFEA6D5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83A5A-601D-4AF6-9F46-B1BA24EC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FE3BC-74BF-4E9E-AA35-A4372EC6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3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C572D-7346-42C8-9169-1D3FC26F7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FBDEF-0FC6-49DE-B7F0-4B4148FDC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7783-56F3-48B9-B7FB-59F7E951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26AAA-9E20-442E-8205-BAB7EB2C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1F4CA-BDD3-431D-9BD5-38AC72E2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6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0B9D-DDE1-4F9F-B46E-39ECD9DB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A13D-9E68-4C36-AC9B-977B7BAC4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428D-2226-486A-9F2A-763ECA39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87E7-A687-4DAB-9F2D-E813F5D5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9DD3-8582-4329-88CB-61E4506A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8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5D35-47CF-4616-9364-1B7803F3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3A6AA-88F5-4F1E-B42E-F8A025061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CF5DD-8D29-487D-951E-479E536D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65C2-69F6-4647-B46C-E4A9FDC2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B24DA-280E-42ED-AB27-8E5080F7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2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82BB-D070-4636-8432-C727E50E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B307-4E34-4131-BAC1-6E6749826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F4A25-B8BC-4B84-BE69-BD55C277C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898D1-4B1F-4F02-957D-0A226093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B8E6A-7504-4EAB-B92B-6B86DF70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6A3D0-B21B-49C9-ABB9-DCA43CA5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0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53E8-0C0D-4C27-8D4A-A41FC0DF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2320D-DBC9-4CED-8627-07B1219DE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7BB50-6A6E-4E95-8FAD-37BAE4C7F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9EBFD-A9FA-4AF2-A445-734BB98CA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8D077-97D4-4EEE-9E01-ECA3494E2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E4A81-BE10-4949-BC39-8E9F8A28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DD6A3-F770-4456-B1CF-72FBD689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8E213-D672-4EDE-8CC5-F0EE5BA3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0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3076-4610-4AEB-96D9-6DB8381A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F64F2-C40C-42AF-9894-B534BA9C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D3CE9-AA79-45E4-BE62-862228FC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90ABC-164A-4074-A2A2-0B4EA49E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5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5AF0A-ADA0-419A-9D9A-2AC78141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FABEC-18CF-4951-A003-9FFA4032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E5D7D-BCF1-4237-BDF6-8DCD7156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2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516F-40AC-41A0-89AF-7C8DE257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F36E2-393B-4E08-AE21-71180F27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19B10-9798-4FDA-9005-82343A01C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6E95E-F47C-4726-BD3F-842C730E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172F8-2344-4313-BEEE-23A9BD3E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71268-8207-4BD9-9DAC-0F89AB6E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B960-E06B-47F7-B3AA-0EF9E65F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3339F-EB23-4E5B-BAED-5CFDA9A4C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ABE78-339A-43E3-864F-3724A0A5F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03A6A-A0E8-427A-8111-BC93F91A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6254-F5B7-446D-8DCE-47355150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74562-FF91-41AC-966D-0126F293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5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5303F-13E2-4E28-A276-EBCD81A3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AC0E1-9904-40C4-9593-8D7E91C3F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664EC-8831-44AB-BD9F-FF3880960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3945-3D43-4181-818E-B3AF945B742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AB1E3-91A2-44CE-8D5D-784CDF11E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BA117-2FF6-4C47-8615-17572DCDA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CA3E8-0689-46EE-AB2F-F72B3E75E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9DEF4-D8B4-4592-B0FC-4919AB5FA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GB" sz="5800" dirty="0"/>
              <a:t>Level 5 Coaching QR Codes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7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5DD4A-65E2-4ED6-8D97-3F38FDA1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Coaching Mentoring Factsheet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9C4DD22-6EED-4142-B086-058914F7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F3CB1-6E82-40E3-B345-25CD1E56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Powerful Coaching Questions 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9F8048C-21B5-48DF-9217-AD2F78AF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B8DA0-6803-41D6-AA62-9DE61C83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 Questioning Funnel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1C8DE78-CCCE-4955-9A87-C96EF28FD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3D4A9-ABD7-4D05-B0C0-EAE9D84F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Does Coaching 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F232CC89-EB2D-4859-BCCF-53F93911B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3192D-77C4-46A3-A574-7C89A9F9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(Carter and Miller)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DA7C9D63-DF66-4DC0-925F-F7EAF0ED0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8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71405-FF39-47C3-BB6B-653BDB1B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CIPD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E2D5FF09-C6DE-4112-9917-4BEEAEADC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A9B18-4593-4A5D-BB00-05AD6E10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Code of Ethics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8A27CBA4-1D93-466B-B239-258E48C5E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7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C6C53-1F86-4D68-BB5B-C7AA5BE4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ICF Core Competencies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61CB915A-8581-4099-9029-D0E80DE9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F84E9-3959-4A8D-9883-593CE82E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EMCC Contracting Guidance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DF35F04E-0420-4063-87F8-7470B08E0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CCE1F-AB58-4B32-8463-BC4E3D0D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ICF Sample Coaching Agreement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C3C1E904-881B-4F17-942C-C0B52C160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28BC3-FCC0-4469-B2FE-3537E8BE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1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17C2E4A-03ED-4257-82F1-267CE649E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09F89-619A-4FE2-B284-20C0B71A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CIPD 2021 Learning Skills Work Report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F2960DAD-4B00-4BC9-841F-F4685F815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F485A-D759-475C-A396-50495B4A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Practical Methods for Evaluating Coaching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B9953-4BE6-419B-A850-D43F4C4C0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3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06CB7-7C56-4425-8BF2-6292192A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SWOT Coaching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9E221-1C04-462C-9F3D-A38846EC9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Wheel of Life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B8A0A-7E73-423F-A93C-4BBFC68E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6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ICF Final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A930C-6E1F-4EA9-B83E-31B53C03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Makes a Coach Effective (Alison Carter)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B1FB6-ABCA-4903-9329-9A64BAC8A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ICF Core Competencies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0E9B21A-CDF0-4E28-8A77-E5F5B8E5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5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EMCC Competence Framework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3768C38-8BBC-463D-9285-12C47A62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Scaling Tool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96FCB88-0F10-415B-AD1C-E243DCA65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3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Visual, Verbal, Vocal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D9EA0-E206-4EB4-8297-7C574F21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53B-DE89-4E48-8860-9C204808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56763-13AF-4096-BDCF-A23A9E229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2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ICF Global Code of Ethics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1E209-E1BF-4066-9B5E-7273289A7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Code of Ethics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15B0F43-CFCF-41BB-8964-F95C3FC8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Coaching Session Reflective Log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A217ACE-82D4-4BC7-BC4F-D5AA1F85D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9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DA2A-61F8-48C9-B249-67F0BEB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Coaching Feedback Model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175B47B7-1D66-4F27-AE26-B8DC6248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53B-DE89-4E48-8860-9C204808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12BD8-E0A1-47C4-A2AE-474B0AEEB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53B-DE89-4E48-8860-9C204808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4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279000D-2F06-4AF7-8E11-7D4D41A92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53B-DE89-4E48-8860-9C204808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1C8AC-7318-48DB-8D44-68288C5DF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53B-DE89-4E48-8860-9C204808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6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226F7E0F-6309-43AD-82B8-880A9076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53B-DE89-4E48-8860-9C204808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7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D500A9C-B110-4E17-B1E7-F5ADAC638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53B-DE89-4E48-8860-9C204808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D7047-1985-4A5C-B0D4-79789F92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7" y="492573"/>
            <a:ext cx="454291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ABF37EF975A42AC099EF1E00575A1" ma:contentTypeVersion="4" ma:contentTypeDescription="Create a new document." ma:contentTypeScope="" ma:versionID="84085ce48615e1660785036d8ab82931">
  <xsd:schema xmlns:xsd="http://www.w3.org/2001/XMLSchema" xmlns:xs="http://www.w3.org/2001/XMLSchema" xmlns:p="http://schemas.microsoft.com/office/2006/metadata/properties" xmlns:ns3="aa1614f8-47a9-4499-bebe-61990e83b1db" targetNamespace="http://schemas.microsoft.com/office/2006/metadata/properties" ma:root="true" ma:fieldsID="600c5e485270fc4c9c8227d0d395d1f1" ns3:_="">
    <xsd:import namespace="aa1614f8-47a9-4499-bebe-61990e83b1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614f8-47a9-4499-bebe-61990e83b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82C88-DFD0-4066-8285-1DAE57FBC9AB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aa1614f8-47a9-4499-bebe-61990e83b1db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B5B4E00-DCFC-4A59-85A0-6398A3AA7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614f8-47a9-4499-bebe-61990e83b1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EA9308-5EE3-4AF2-AA36-44CF16510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115</Words>
  <Application>Microsoft Office PowerPoint</Application>
  <PresentationFormat>Widescreen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Level 5 Coaching QR Codes</vt:lpstr>
      <vt:lpstr>Workshop 1</vt:lpstr>
      <vt:lpstr>Workshop 2</vt:lpstr>
      <vt:lpstr>Workshop 3</vt:lpstr>
      <vt:lpstr>Workshop 4</vt:lpstr>
      <vt:lpstr>Workshop 5</vt:lpstr>
      <vt:lpstr>Workshop 6</vt:lpstr>
      <vt:lpstr>Workshop 7</vt:lpstr>
      <vt:lpstr>Workshop 8</vt:lpstr>
      <vt:lpstr>Coaching Mentoring Factsheet</vt:lpstr>
      <vt:lpstr>Powerful Coaching Questions  </vt:lpstr>
      <vt:lpstr>GROW Questioning Funnel</vt:lpstr>
      <vt:lpstr>Does Coaching Work</vt:lpstr>
      <vt:lpstr>Research (Carter and Miller)</vt:lpstr>
      <vt:lpstr>CIPD Research</vt:lpstr>
      <vt:lpstr>Global Code of Ethics</vt:lpstr>
      <vt:lpstr>ICF Core Competencies</vt:lpstr>
      <vt:lpstr>EMCC Contracting Guidance</vt:lpstr>
      <vt:lpstr>ICF Sample Coaching Agreement</vt:lpstr>
      <vt:lpstr>CIPD 2021 Learning Skills Work Report</vt:lpstr>
      <vt:lpstr>Practical Methods for Evaluating Coaching</vt:lpstr>
      <vt:lpstr>SWOT Coaching Questions</vt:lpstr>
      <vt:lpstr>Wheel of Life Template</vt:lpstr>
      <vt:lpstr>ICF Final Report</vt:lpstr>
      <vt:lpstr>What Makes a Coach Effective (Alison Carter)</vt:lpstr>
      <vt:lpstr>ICF Core Competencies</vt:lpstr>
      <vt:lpstr>EMCC Competence Framework</vt:lpstr>
      <vt:lpstr>Scaling Tool</vt:lpstr>
      <vt:lpstr>Visual, Verbal, Vocal</vt:lpstr>
      <vt:lpstr>ICF Global Code of Ethics</vt:lpstr>
      <vt:lpstr>Global Code of Ethics</vt:lpstr>
      <vt:lpstr>Coaching Session Reflective Log</vt:lpstr>
      <vt:lpstr>The Coaching Feedback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5 Coaching QR Codes</dc:title>
  <dc:creator>Sam Qureshi</dc:creator>
  <cp:lastModifiedBy>Sam Qureshi</cp:lastModifiedBy>
  <cp:revision>1</cp:revision>
  <dcterms:created xsi:type="dcterms:W3CDTF">2021-09-06T08:37:34Z</dcterms:created>
  <dcterms:modified xsi:type="dcterms:W3CDTF">2021-09-08T08:23:07Z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0x010100442ABF37EF975A42AC099EF1E00575A1</vt:lpwstr>
  </property>
</Properties>
</file>